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Play"/>
      <p:regular r:id="rId13"/>
      <p:bold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Play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schemas.openxmlformats.org/officeDocument/2006/relationships/font" Target="fonts/Play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Z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286" y="-282648"/>
            <a:ext cx="11582400" cy="7246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899532" y="5981655"/>
            <a:ext cx="2292468" cy="876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t/>
            </a:r>
            <a:endParaRPr/>
          </a:p>
        </p:txBody>
      </p:sp>
      <p:pic>
        <p:nvPicPr>
          <p:cNvPr id="93" name="Google Shape;93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68660" y="170155"/>
            <a:ext cx="8454680" cy="68757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5"/>
          <p:cNvSpPr/>
          <p:nvPr/>
        </p:nvSpPr>
        <p:spPr>
          <a:xfrm>
            <a:off x="0" y="0"/>
            <a:ext cx="11416414" cy="68580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889000" sx="90000" rotWithShape="0" algn="t" dir="21540000" dist="406400" sy="90000">
              <a:srgbClr val="000000">
                <a:alpha val="2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5"/>
          <p:cNvSpPr txBox="1"/>
          <p:nvPr>
            <p:ph idx="1" type="body"/>
          </p:nvPr>
        </p:nvSpPr>
        <p:spPr>
          <a:xfrm>
            <a:off x="6803409" y="2470245"/>
            <a:ext cx="4156512" cy="37698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101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</p:txBody>
      </p:sp>
      <p:pic>
        <p:nvPicPr>
          <p:cNvPr id="101" name="Google Shape;10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586" y="123902"/>
            <a:ext cx="10296177" cy="6610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7" name="Google Shape;107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38870" l="0" r="0" t="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42652" l="0" r="0" t="39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/>
          <p:nvPr/>
        </p:nvSpPr>
        <p:spPr>
          <a:xfrm>
            <a:off x="0" y="0"/>
            <a:ext cx="1114431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42045" l="0" r="0" t="0"/>
          <a:stretch/>
        </p:blipFill>
        <p:spPr>
          <a:xfrm>
            <a:off x="20" y="10"/>
            <a:ext cx="1141905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/>
          <p:nvPr/>
        </p:nvSpPr>
        <p:spPr>
          <a:xfrm rot="5400000">
            <a:off x="8382194" y="3050852"/>
            <a:ext cx="6858001" cy="75629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203200" sx="95000" rotWithShape="0" algn="t" dir="9300000" dist="101600" sy="95000">
              <a:srgbClr val="000000">
                <a:alpha val="1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/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-1" l="0" r="425" t="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85257" y="134635"/>
            <a:ext cx="8928141" cy="6919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